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438" r:id="rId5"/>
    <p:sldId id="342" r:id="rId6"/>
    <p:sldId id="381" r:id="rId7"/>
    <p:sldId id="382" r:id="rId8"/>
    <p:sldId id="417" r:id="rId9"/>
    <p:sldId id="383" r:id="rId10"/>
    <p:sldId id="424" r:id="rId11"/>
    <p:sldId id="425" r:id="rId12"/>
    <p:sldId id="419" r:id="rId13"/>
    <p:sldId id="420" r:id="rId14"/>
    <p:sldId id="421" r:id="rId15"/>
    <p:sldId id="418" r:id="rId16"/>
    <p:sldId id="422" r:id="rId17"/>
    <p:sldId id="423" r:id="rId18"/>
    <p:sldId id="394" r:id="rId19"/>
    <p:sldId id="395" r:id="rId20"/>
    <p:sldId id="273" r:id="rId21"/>
    <p:sldId id="295" r:id="rId22"/>
    <p:sldId id="439" r:id="rId23"/>
    <p:sldId id="440" r:id="rId24"/>
    <p:sldId id="441" r:id="rId25"/>
    <p:sldId id="401" r:id="rId26"/>
    <p:sldId id="426" r:id="rId27"/>
    <p:sldId id="427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35" r:id="rId36"/>
    <p:sldId id="436" r:id="rId37"/>
    <p:sldId id="437" r:id="rId38"/>
    <p:sldId id="416" r:id="rId39"/>
    <p:sldId id="380" r:id="rId40"/>
    <p:sldId id="363" r:id="rId41"/>
    <p:sldId id="301" r:id="rId4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030405"/>
    <a:srgbClr val="2967A6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1B3557-A633-422D-B1A8-E0510ADA45E7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17F8E516-FDBC-43E8-9736-0E5E516F3620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1214F3F-F74B-48DB-946D-DB6E9941552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AB105EE6-1FD3-40A8-A2B1-3A2C00AD3A6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642C3C1-B62E-477C-99ED-2783DCCF0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F9FABDA-7592-40F3-A54B-8001E9C7B6F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2AECA49-E7AB-4BED-A2C9-5F3B93DC7254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3597A40A-D339-4817-9167-BA24E8A74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8669653"/>
      </p:ext>
    </p:extLst>
  </p:cSld>
  <p:clrMapOvr>
    <a:masterClrMapping/>
  </p:clrMapOvr>
  <p:transition spd="slow" advClick="0" advTm="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82EDDD-9518-428D-9BDD-79184E8FD8E5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775C356-952E-45CF-A18F-0805E69CBF9A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3F10992B-7986-43B2-85A7-1F3950FE48B3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A062F24-56C2-4AFA-B7AD-5B214E476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ED8CE7-328F-43C4-9849-BE9335C1577A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189FBE6-B903-4DA9-97DD-5BD44127ACF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83A6BC2-45D8-4BED-91D6-73AFA7C02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2186354"/>
      </p:ext>
    </p:extLst>
  </p:cSld>
  <p:clrMapOvr>
    <a:masterClrMapping/>
  </p:clrMapOvr>
  <p:transition spd="slow" advClick="0" advTm="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1570C6B-ED5A-4049-A23B-98B36BB3EA2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2382B9B-DD12-4C35-A407-D5770884001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63C7E9D-F5FE-466A-9838-7D2A5CDB640C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0E81F40-5203-4044-8A41-7DC5B85415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C0C8308-93C4-42DF-BA71-90D6295B0631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7DB06BC-CA09-45CC-ABFE-4AAA06BA356A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06873B5-A143-46F9-8C4A-4C7D0B7E0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9174669"/>
      </p:ext>
    </p:extLst>
  </p:cSld>
  <p:clrMapOvr>
    <a:masterClrMapping/>
  </p:clrMapOvr>
  <p:transition spd="slow" advClick="0" advTm="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AEA5065-4D99-4E73-9C50-EB9C7BF5DEE1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A9880C-6103-4D64-8708-CD931F1B0830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9DD889D-B6BF-41CA-A464-BD21BD05607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280A673-3374-4487-AB8E-CB061883AA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6E0AB96-8C70-4ACB-819B-8F94887BCD3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D28DF93B-AF36-4FD8-A6D6-EA3A0101FE58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5445BEB4-9CD3-4367-A072-BFFF091E7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1408859"/>
      </p:ext>
    </p:extLst>
  </p:cSld>
  <p:clrMapOvr>
    <a:masterClrMapping/>
  </p:clrMapOvr>
  <p:transition spd="slow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7D1C11-BEF8-4D34-B49F-A4F27E74D08F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2615B5-449A-405A-B1B9-AA7E2D553637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C139025C-E2B7-4BD9-8324-DB1EF2786D80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71BEE7F-08A3-4F36-99C5-F1A1FE7C1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B34D8A6-C1F0-44D2-AA6A-A78263392584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E4501DA3-B610-49C0-8C16-0612B1F3220E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F88BDBDF-9D54-4792-B6F8-5350BC1FC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1237187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2937E1B-C080-4BB3-9B86-463769989C6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A79C06F-DC17-4117-AE88-87C76A2337C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AFCAA98-4B5E-4F5B-9D1B-C49D2F2313B6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6DFF0E7A-8E08-449E-8E33-536FA0CCE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7B09E3E-949A-46E3-B61E-6072DFF6D536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A5DF0E81-A90A-4E01-B6A6-51972D0B752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628EB750-08C7-4D45-B27B-5F31DA868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2247033"/>
      </p:ext>
    </p:extLst>
  </p:cSld>
  <p:clrMapOvr>
    <a:masterClrMapping/>
  </p:clrMapOvr>
  <p:transition spd="slow" advClick="0" advTm="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3ED0344-CDEB-47AA-A7C9-8C6687DB6B80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52D8913-EE85-4D76-84F8-BD0303988CCB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6FF397BF-0B5A-4A8C-956F-87E0E7BF1D7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CE082FE-8169-48D0-A1A4-03DCA1E49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54B5350-757B-4F93-8229-D4BD710B6E3B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6899A68E-350B-48A5-AAD9-D4ADAE6CC47D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A9006622-9E9A-4C88-82FF-2B8F54AFD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9275094"/>
      </p:ext>
    </p:extLst>
  </p:cSld>
  <p:clrMapOvr>
    <a:masterClrMapping/>
  </p:clrMapOvr>
  <p:transition spd="slow" advClick="0" advTm="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A8DC416-6265-4C63-8C24-A429FC5C3C5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BBF205-7854-495D-B427-E1292F8CF434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E4FAD89F-2FE8-46BF-8BC0-3FC1CCFB6487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0A695DB-30F6-41F7-8C5D-FBB79E6B1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AC94AF-6567-43B7-B17B-EAADF5F55CE2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19841F2-ECA4-448B-8631-44C91E8C52BA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18318BE-F577-4AAB-9E23-D09347AB4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2070570"/>
      </p:ext>
    </p:extLst>
  </p:cSld>
  <p:clrMapOvr>
    <a:masterClrMapping/>
  </p:clrMapOvr>
  <p:transition spd="slow" advClick="0" advTm="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0296"/>
      </p:ext>
    </p:extLst>
  </p:cSld>
  <p:clrMapOvr>
    <a:masterClrMapping/>
  </p:clrMapOvr>
  <p:transition spd="slow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84295"/>
      </p:ext>
    </p:extLst>
  </p:cSld>
  <p:clrMapOvr>
    <a:masterClrMapping/>
  </p:clrMapOvr>
  <p:transition spd="slow" advClick="0" advTm="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p:transition spd="slow" advClick="0" advTm="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Tm="2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C25BA1-7653-4900-BB01-7A7799F9D5EE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02319"/>
      </p:ext>
    </p:extLst>
  </p:cSld>
  <p:clrMapOvr>
    <a:masterClrMapping/>
  </p:clrMapOvr>
  <p:transition spd="slow" advClick="0" advTm="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612109"/>
      </p:ext>
    </p:extLst>
  </p:cSld>
  <p:clrMapOvr>
    <a:masterClrMapping/>
  </p:clrMapOvr>
  <p:transition spd="slow" advClick="0" advTm="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088238"/>
      </p:ext>
    </p:extLst>
  </p:cSld>
  <p:clrMapOvr>
    <a:masterClrMapping/>
  </p:clrMapOvr>
  <p:transition spd="slow" advClick="0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82427"/>
      </p:ext>
    </p:extLst>
  </p:cSld>
  <p:clrMapOvr>
    <a:masterClrMapping/>
  </p:clrMapOvr>
  <p:transition spd="slow" advClick="0" advTm="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08ACAD5-F0AC-4163-93F6-1CEA230E963F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8BB40F-2D5A-49EB-8C3C-8F9E091BAE72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1097F6BA-9919-4A79-BCC9-E6BB71BB06BB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D6BC838-E3CE-4453-ABAB-EB1506D96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D5D9220-A69F-4DDF-83F9-AED38A0C7530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91C7062A-ACBD-4F00-A999-3461B7FA28B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7591762-F4A1-4BD7-A850-3D7277A9E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7584802"/>
      </p:ext>
    </p:extLst>
  </p:cSld>
  <p:clrMapOvr>
    <a:masterClrMapping/>
  </p:clrMapOvr>
  <p:transition spd="slow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257B51D-CF4E-4CB4-B52E-C2FC7EF23A79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1A0FDF3-DEE5-4030-9603-342E79B7688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41340F15-6B9A-4F89-A30A-B3DA825737B1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354F23D-673E-4165-BF4A-15D195CCA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516F805-CD42-42E0-A2B0-F41AE23A50D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9029F6DC-034A-4C26-BD29-BA63ECC90638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9F81353-D26D-4F67-A3C9-4EA22EFED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1168414"/>
      </p:ext>
    </p:extLst>
  </p:cSld>
  <p:clrMapOvr>
    <a:masterClrMapping/>
  </p:clrMapOvr>
  <p:transition spd="slow" advClick="0" advTm="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D5C19A1-D9E5-42CD-B500-A77AB6E50E0E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4CA4594-7A5D-444A-9649-8F641DEB92A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D5524132-1EC8-4172-B8C5-49CB9EADA1B0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725EDD0-257C-4757-9C90-31480E029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FFF4849-1994-4B4D-B07A-B24B8D1FAAB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0BEDD76-570A-4206-A87D-2E39518E78B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1CEBA55-8A0B-47BF-A3A3-2289A8C05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9922023"/>
      </p:ext>
    </p:extLst>
  </p:cSld>
  <p:clrMapOvr>
    <a:masterClrMapping/>
  </p:clrMapOvr>
  <p:transition spd="slow" advClick="0" advTm="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74E1D4A-6F94-40C6-ADD5-C246B1743DF4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8E53F-1E69-4F59-9F69-E90B9997CAD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96CBF4AA-5DDC-4388-A4A3-F835F110EBD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CEC0465-1693-425E-A0A1-66B9AFD9D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FF4D7AA-3243-4823-9572-A49EA37FED86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6C8D0CC8-6285-46AC-A2FB-ED1C9215F105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0A9D740-6CF4-48DC-AC48-A0C6FAE4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2529244"/>
      </p:ext>
    </p:extLst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p:transition spd="slow" advClick="0" advTm="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5F1D072-4297-428D-8D48-648625C3EB3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8E3C85-76BF-48C2-A734-071A5C8F1FD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2D309A5-1137-43F9-9016-6CA0B27ABE5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F52495FE-457E-4626-A140-7954C9656E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E1A81FB-BD2C-4948-AACB-830A2341012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82B9025A-5DFD-4DB8-ABDE-A930A6D1852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B03CF5BB-32B1-4FF5-A5FC-9DCF8957C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2840583"/>
      </p:ext>
    </p:extLst>
  </p:cSld>
  <p:clrMapOvr>
    <a:masterClrMapping/>
  </p:clrMapOvr>
  <p:transition spd="slow" advClick="0" advTm="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62508C-F822-423B-A264-95A4AF3521A2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6C8743-D2A1-46BB-B0A5-3641B81320D7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5522F66C-377C-4FAC-BC8D-7FE0CDA1B755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3A375E2-84D8-4C36-99C5-542109513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BBD6395-AF52-4F98-9BF5-BD098B3A5F0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6F05809-4290-4662-84AC-586A498F4E1F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59A9785A-6900-4472-9EFA-8DCEF01D1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6591688"/>
      </p:ext>
    </p:extLst>
  </p:cSld>
  <p:clrMapOvr>
    <a:masterClrMapping/>
  </p:clrMapOvr>
  <p:transition spd="slow" advClick="0" advTm="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8E2FB5B-FFDC-439C-B763-8E099720F907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9683DED-920F-4257-A4DC-FA74E05EC4CE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CB21692B-FB06-4B23-8F13-AE1439DC6263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AA0B9CF-971B-4195-AE7C-6977A0F53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7D3E705-A3BB-41D4-A613-E1BA66A07570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8ABCD5C4-2A32-4595-BD96-2F41DFC2DB7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07AA2DD-5572-42D1-86EF-6C4B5615D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6278637"/>
      </p:ext>
    </p:extLst>
  </p:cSld>
  <p:clrMapOvr>
    <a:masterClrMapping/>
  </p:clrMapOvr>
  <p:transition spd="slow" advClick="0" advTm="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DC2FD2E-E4CE-434B-89EF-79ED0F5629B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3A0FB50-B54E-40D5-8915-7B7CC9FC169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37F6F1B8-DFD6-457B-BD5E-0D4724E860E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92C16C9-6D06-4402-90A4-ACD38F46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3413A4A-9DC4-4A21-9ABC-2B4FFB72FA21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90627B91-6245-4096-A043-F8DD20039629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33223D5-42CB-4958-80F0-587D4E546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5246821"/>
      </p:ext>
    </p:extLst>
  </p:cSld>
  <p:clrMapOvr>
    <a:masterClrMapping/>
  </p:clrMapOvr>
  <p:transition spd="slow" advClick="0" advTm="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A920C9-5959-451F-A95C-53F74FD28F3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6652637-F604-4307-BAA5-AE6EE17298B3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763A5A1-9C73-4388-A29B-4388B111A4CD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693F9F34-C0E1-4BE6-A842-21187CD0B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81CC866-7AD5-4562-A449-CBE70B2F2C2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206DE2D-E129-4832-96AD-AB58ACAE46D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390A825C-D83E-453A-B98B-6DC316518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8442107"/>
      </p:ext>
    </p:extLst>
  </p:cSld>
  <p:clrMapOvr>
    <a:masterClrMapping/>
  </p:clrMapOvr>
  <p:transition spd="slow" advClick="0" advTm="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9D54C18C-0366-401C-BFFC-08CA1E6EB0C5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D7CF3587-4F68-46AC-93E6-1F399F7273A7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3A3AA5F-A270-4D14-AD03-3768C1CF0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25E71AB-94DF-4AA4-8151-32D5AEDFE33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8B5F9D1B-6BEC-4169-8137-BA3D8534251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1D11F43-67B8-4F57-9467-A6E7C194E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35195"/>
      </p:ext>
    </p:extLst>
  </p:cSld>
  <p:clrMapOvr>
    <a:masterClrMapping/>
  </p:clrMapOvr>
  <p:transition spd="slow" advClick="0" advTm="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E308856-4216-4F97-95E2-7F63FC730E1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52B4E9D-1F27-42B4-9455-8578FFD4A690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1FBDEE44-795F-4D9A-876B-85EC84B8E5DA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F3AA4F8-C9F3-41B3-9987-DD5EBFEFD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264F8F1-FE60-428D-BEA2-C4297CE462EC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31418993-4EC0-45DB-9BA6-68030368904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7A81FDDC-AD29-423D-B6A8-311538C2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3025446"/>
      </p:ext>
    </p:extLst>
  </p:cSld>
  <p:clrMapOvr>
    <a:masterClrMapping/>
  </p:clrMapOvr>
  <p:transition spd="slow" advClick="0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B11142B-D35F-4695-9ED9-FC0A17F41AC7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49BF003-03C0-465B-BBBA-0D68C1C45AA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4E285DDA-9743-4506-AD0C-58325CDE72B1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48CD57D-ED8F-4B32-9292-24FAFAA1F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6704FC9-262A-4107-9C14-9B0C4570DFE7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5563BE9-35B0-4996-B645-DA2B602713C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FCC93AD-DB7A-4D45-A625-A4C6E4DDA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946981"/>
      </p:ext>
    </p:extLst>
  </p:cSld>
  <p:clrMapOvr>
    <a:masterClrMapping/>
  </p:clrMapOvr>
  <p:transition spd="slow" advClick="0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66194"/>
      </p:ext>
    </p:extLst>
  </p:cSld>
  <p:clrMapOvr>
    <a:masterClrMapping/>
  </p:clrMapOvr>
  <p:transition spd="slow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21095"/>
      </p:ext>
    </p:extLst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012162"/>
      </p:ext>
    </p:extLst>
  </p:cSld>
  <p:clrMapOvr>
    <a:masterClrMapping/>
  </p:clrMapOvr>
  <p:transition spd="slow" advClick="0" advTm="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200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5071468"/>
      </p:ext>
    </p:extLst>
  </p:cSld>
  <p:clrMapOvr>
    <a:masterClrMapping/>
  </p:clrMapOvr>
  <p:transition spd="slow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BCD0931-8B03-4EEB-BFA5-8E3851DBB049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E2A7E0B-9656-4E23-8566-13837379E0D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97EE98EA-FD3B-4847-B95E-07BF77362DBE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DF1C463-775B-48A4-905E-BAEA49FE9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6E70DB5-DD39-45A0-84ED-6A90A11C4C9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65A0BEA-B497-4F29-A165-B48B0762CE34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5C82ECD2-8530-4DD2-984F-B95EC90D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8004851"/>
      </p:ext>
    </p:extLst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FD1BC08-E92E-4526-A39A-A9EA9E3E0F9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CF5CCA5-F22E-4FE9-8B7D-8C3A2020080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4FC02B0-BBEA-4C72-97E6-62E1A987067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9AAB290-148E-484A-A261-564FB3B91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B80E1F-A55D-43AA-A3B2-A2CBAB43BD4D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4D6DB1FA-7148-473D-A1D1-D9D1239D17F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EF81EE3-74E0-4F54-9CBA-43EE7FFDA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46435"/>
      </p:ext>
    </p:extLst>
  </p:cSld>
  <p:clrMapOvr>
    <a:masterClrMapping/>
  </p:clrMapOvr>
  <p:transition spd="slow" advClick="0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2CA01DE-2F85-4086-9519-F629397C62D5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4410847-4AC6-4832-8545-F0D1AB54FDBA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257B7D98-D27A-4412-9FD2-B152BB957FF6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C0197EF-AA03-4F1A-9831-FB3E4078F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D2A2EBF-430A-40A8-B31B-FBF1F71D1ED8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5166E1D0-9D62-41AE-A24B-917F8720BA8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D18CBCB-3C41-40C9-A4E0-54D85933E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5265981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2306</TotalTime>
  <Words>1734</Words>
  <Application>Microsoft Office PowerPoint</Application>
  <PresentationFormat>Widescreen</PresentationFormat>
  <Paragraphs>529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83</cp:revision>
  <dcterms:created xsi:type="dcterms:W3CDTF">2024-11-24T16:12:47Z</dcterms:created>
  <dcterms:modified xsi:type="dcterms:W3CDTF">2024-12-10T10:38:54Z</dcterms:modified>
</cp:coreProperties>
</file>

<file path=docProps/thumbnail.jpeg>
</file>